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6" r:id="rId3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5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2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1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8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0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1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375E-A13E-E24D-BD20-DABB17369813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31333-BF53-2441-A01D-A756A98C3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4E6A35EF-FD37-DB95-12D9-9DF9A879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2" t="13659" r="12623" b="17063"/>
          <a:stretch/>
        </p:blipFill>
        <p:spPr>
          <a:xfrm>
            <a:off x="7822347" y="1065172"/>
            <a:ext cx="4894915" cy="4751044"/>
          </a:xfrm>
          <a:prstGeom prst="rect">
            <a:avLst/>
          </a:prstGeom>
        </p:spPr>
      </p:pic>
      <p:grpSp>
        <p:nvGrpSpPr>
          <p:cNvPr id="7" name="Google Shape;230;gd33cc45fa0_1_0">
            <a:extLst>
              <a:ext uri="{FF2B5EF4-FFF2-40B4-BE49-F238E27FC236}">
                <a16:creationId xmlns:a16="http://schemas.microsoft.com/office/drawing/2014/main" id="{798C1E7D-0161-0F68-E2D9-4DE5AAF90FD1}"/>
              </a:ext>
            </a:extLst>
          </p:cNvPr>
          <p:cNvGrpSpPr/>
          <p:nvPr/>
        </p:nvGrpSpPr>
        <p:grpSpPr>
          <a:xfrm>
            <a:off x="9852320" y="2423109"/>
            <a:ext cx="255318" cy="307736"/>
            <a:chOff x="5770063" y="1876252"/>
            <a:chExt cx="245509" cy="288504"/>
          </a:xfrm>
        </p:grpSpPr>
        <p:sp>
          <p:nvSpPr>
            <p:cNvPr id="8" name="Google Shape;231;gd33cc45fa0_1_0">
              <a:extLst>
                <a:ext uri="{FF2B5EF4-FFF2-40B4-BE49-F238E27FC236}">
                  <a16:creationId xmlns:a16="http://schemas.microsoft.com/office/drawing/2014/main" id="{827AA001-9924-050B-951B-2B5379CA52A6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D13C21"/>
            </a:solidFill>
            <a:ln w="12700" cap="flat" cmpd="sng">
              <a:solidFill>
                <a:srgbClr val="D13C2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2;gd33cc45fa0_1_0">
              <a:extLst>
                <a:ext uri="{FF2B5EF4-FFF2-40B4-BE49-F238E27FC236}">
                  <a16:creationId xmlns:a16="http://schemas.microsoft.com/office/drawing/2014/main" id="{1BC467C4-DA33-900F-B865-7A08BB85F7FF}"/>
                </a:ext>
              </a:extLst>
            </p:cNvPr>
            <p:cNvSpPr txBox="1"/>
            <p:nvPr/>
          </p:nvSpPr>
          <p:spPr>
            <a:xfrm>
              <a:off x="5770063" y="1876252"/>
              <a:ext cx="177540" cy="288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E898D602-7E5D-75BD-5F88-F7CAC74AFE48}"/>
              </a:ext>
            </a:extLst>
          </p:cNvPr>
          <p:cNvGrpSpPr/>
          <p:nvPr/>
        </p:nvGrpSpPr>
        <p:grpSpPr>
          <a:xfrm>
            <a:off x="9322923" y="3673995"/>
            <a:ext cx="248461" cy="307736"/>
            <a:chOff x="5362364" y="1438896"/>
            <a:chExt cx="248461" cy="307736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29892BE2-8EE4-5122-02F0-FDCABC75FB7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E39E1C"/>
            </a:solidFill>
            <a:ln w="12700" cap="flat" cmpd="sng">
              <a:solidFill>
                <a:srgbClr val="E39E1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FD5E45C6-3203-8758-D93D-92E4868F2249}"/>
                </a:ext>
              </a:extLst>
            </p:cNvPr>
            <p:cNvSpPr txBox="1"/>
            <p:nvPr/>
          </p:nvSpPr>
          <p:spPr>
            <a:xfrm>
              <a:off x="5362364" y="1438896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3" name="Google Shape;221;gd33cc45fa0_1_0">
            <a:extLst>
              <a:ext uri="{FF2B5EF4-FFF2-40B4-BE49-F238E27FC236}">
                <a16:creationId xmlns:a16="http://schemas.microsoft.com/office/drawing/2014/main" id="{6B08C78A-8BA0-3E57-89EB-7D1765972414}"/>
              </a:ext>
            </a:extLst>
          </p:cNvPr>
          <p:cNvGrpSpPr/>
          <p:nvPr/>
        </p:nvGrpSpPr>
        <p:grpSpPr>
          <a:xfrm>
            <a:off x="10692603" y="3864508"/>
            <a:ext cx="242100" cy="307736"/>
            <a:chOff x="4830310" y="3614137"/>
            <a:chExt cx="242100" cy="307736"/>
          </a:xfrm>
        </p:grpSpPr>
        <p:sp>
          <p:nvSpPr>
            <p:cNvPr id="14" name="Google Shape;222;gd33cc45fa0_1_0">
              <a:extLst>
                <a:ext uri="{FF2B5EF4-FFF2-40B4-BE49-F238E27FC236}">
                  <a16:creationId xmlns:a16="http://schemas.microsoft.com/office/drawing/2014/main" id="{460A8178-422E-1DC6-474B-80EB0BC2155C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E3CF44"/>
            </a:solidFill>
            <a:ln w="12700" cap="flat" cmpd="sng">
              <a:solidFill>
                <a:srgbClr val="E3CF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3;gd33cc45fa0_1_0">
              <a:extLst>
                <a:ext uri="{FF2B5EF4-FFF2-40B4-BE49-F238E27FC236}">
                  <a16:creationId xmlns:a16="http://schemas.microsoft.com/office/drawing/2014/main" id="{39A54E84-FF7E-7821-D0BB-EAAA0E1B16B5}"/>
                </a:ext>
              </a:extLst>
            </p:cNvPr>
            <p:cNvSpPr txBox="1"/>
            <p:nvPr/>
          </p:nvSpPr>
          <p:spPr>
            <a:xfrm>
              <a:off x="4832034" y="3614137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6" name="Google Shape;218;gd33cc45fa0_1_0">
            <a:extLst>
              <a:ext uri="{FF2B5EF4-FFF2-40B4-BE49-F238E27FC236}">
                <a16:creationId xmlns:a16="http://schemas.microsoft.com/office/drawing/2014/main" id="{9FFBE220-B431-9C7A-4EA5-18A3E347E6B5}"/>
              </a:ext>
            </a:extLst>
          </p:cNvPr>
          <p:cNvGrpSpPr/>
          <p:nvPr/>
        </p:nvGrpSpPr>
        <p:grpSpPr>
          <a:xfrm>
            <a:off x="10905224" y="3183325"/>
            <a:ext cx="263316" cy="307736"/>
            <a:chOff x="6779494" y="4035238"/>
            <a:chExt cx="253200" cy="288503"/>
          </a:xfrm>
        </p:grpSpPr>
        <p:sp>
          <p:nvSpPr>
            <p:cNvPr id="17" name="Google Shape;219;gd33cc45fa0_1_0">
              <a:extLst>
                <a:ext uri="{FF2B5EF4-FFF2-40B4-BE49-F238E27FC236}">
                  <a16:creationId xmlns:a16="http://schemas.microsoft.com/office/drawing/2014/main" id="{24A4E866-631A-5ABA-5FA2-D55D844B89C2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59A082"/>
            </a:solidFill>
            <a:ln w="12700" cap="flat" cmpd="sng">
              <a:solidFill>
                <a:srgbClr val="59A0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0;gd33cc45fa0_1_0">
              <a:extLst>
                <a:ext uri="{FF2B5EF4-FFF2-40B4-BE49-F238E27FC236}">
                  <a16:creationId xmlns:a16="http://schemas.microsoft.com/office/drawing/2014/main" id="{93CF86FF-915F-20EC-332B-A107B123B311}"/>
                </a:ext>
              </a:extLst>
            </p:cNvPr>
            <p:cNvSpPr txBox="1"/>
            <p:nvPr/>
          </p:nvSpPr>
          <p:spPr>
            <a:xfrm>
              <a:off x="6779494" y="4035238"/>
              <a:ext cx="253200" cy="288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9" name="Google Shape;215;gd33cc45fa0_1_0">
            <a:extLst>
              <a:ext uri="{FF2B5EF4-FFF2-40B4-BE49-F238E27FC236}">
                <a16:creationId xmlns:a16="http://schemas.microsoft.com/office/drawing/2014/main" id="{1E629B2B-B2CE-4425-03FC-3E0B94E523ED}"/>
              </a:ext>
            </a:extLst>
          </p:cNvPr>
          <p:cNvGrpSpPr/>
          <p:nvPr/>
        </p:nvGrpSpPr>
        <p:grpSpPr>
          <a:xfrm>
            <a:off x="10721983" y="2695814"/>
            <a:ext cx="242100" cy="307736"/>
            <a:chOff x="7175557" y="3603575"/>
            <a:chExt cx="242100" cy="307736"/>
          </a:xfrm>
        </p:grpSpPr>
        <p:sp>
          <p:nvSpPr>
            <p:cNvPr id="20" name="Google Shape;216;gd33cc45fa0_1_0">
              <a:extLst>
                <a:ext uri="{FF2B5EF4-FFF2-40B4-BE49-F238E27FC236}">
                  <a16:creationId xmlns:a16="http://schemas.microsoft.com/office/drawing/2014/main" id="{9A3695C9-782A-15AC-9237-E485B615AAF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0A718F"/>
            </a:solidFill>
            <a:ln w="12700" cap="flat" cmpd="sng">
              <a:solidFill>
                <a:srgbClr val="0A71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7;gd33cc45fa0_1_0">
              <a:extLst>
                <a:ext uri="{FF2B5EF4-FFF2-40B4-BE49-F238E27FC236}">
                  <a16:creationId xmlns:a16="http://schemas.microsoft.com/office/drawing/2014/main" id="{6956901D-C16B-0ADE-C72E-F5ECEC787508}"/>
                </a:ext>
              </a:extLst>
            </p:cNvPr>
            <p:cNvSpPr txBox="1"/>
            <p:nvPr/>
          </p:nvSpPr>
          <p:spPr>
            <a:xfrm>
              <a:off x="7175557" y="3603575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22" name="Google Shape;212;gd33cc45fa0_1_0">
            <a:extLst>
              <a:ext uri="{FF2B5EF4-FFF2-40B4-BE49-F238E27FC236}">
                <a16:creationId xmlns:a16="http://schemas.microsoft.com/office/drawing/2014/main" id="{33DF752B-7E8A-38BF-9C03-0AB6ED14CF74}"/>
              </a:ext>
            </a:extLst>
          </p:cNvPr>
          <p:cNvGrpSpPr/>
          <p:nvPr/>
        </p:nvGrpSpPr>
        <p:grpSpPr>
          <a:xfrm>
            <a:off x="10214256" y="2423112"/>
            <a:ext cx="242100" cy="307736"/>
            <a:chOff x="6384583" y="2089176"/>
            <a:chExt cx="242100" cy="307736"/>
          </a:xfrm>
        </p:grpSpPr>
        <p:sp>
          <p:nvSpPr>
            <p:cNvPr id="23" name="Google Shape;213;gd33cc45fa0_1_0">
              <a:extLst>
                <a:ext uri="{FF2B5EF4-FFF2-40B4-BE49-F238E27FC236}">
                  <a16:creationId xmlns:a16="http://schemas.microsoft.com/office/drawing/2014/main" id="{F08EC41A-2BA0-51B4-4AB7-D3E459BC4786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00486F"/>
            </a:solidFill>
            <a:ln w="12700" cap="flat" cmpd="sng">
              <a:solidFill>
                <a:srgbClr val="0048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14;gd33cc45fa0_1_0">
              <a:extLst>
                <a:ext uri="{FF2B5EF4-FFF2-40B4-BE49-F238E27FC236}">
                  <a16:creationId xmlns:a16="http://schemas.microsoft.com/office/drawing/2014/main" id="{4424ACCE-5FCA-FE17-F8F2-EA3CC95A870E}"/>
                </a:ext>
              </a:extLst>
            </p:cNvPr>
            <p:cNvSpPr txBox="1"/>
            <p:nvPr/>
          </p:nvSpPr>
          <p:spPr>
            <a:xfrm>
              <a:off x="6384583" y="2089176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sz="1400" dirty="0">
                <a:latin typeface="Times" pitchFamily="2" charset="0"/>
              </a:endParaRPr>
            </a:p>
          </p:txBody>
        </p:sp>
      </p:grpSp>
      <p:sp>
        <p:nvSpPr>
          <p:cNvPr id="25" name="Google Shape;167;p2">
            <a:extLst>
              <a:ext uri="{FF2B5EF4-FFF2-40B4-BE49-F238E27FC236}">
                <a16:creationId xmlns:a16="http://schemas.microsoft.com/office/drawing/2014/main" id="{8C13808B-3ED5-18DA-2E29-2204C9048729}"/>
              </a:ext>
            </a:extLst>
          </p:cNvPr>
          <p:cNvSpPr/>
          <p:nvPr/>
        </p:nvSpPr>
        <p:spPr>
          <a:xfrm>
            <a:off x="8347186" y="309148"/>
            <a:ext cx="1792536" cy="1038985"/>
          </a:xfrm>
          <a:prstGeom prst="ellipse">
            <a:avLst/>
          </a:prstGeom>
          <a:solidFill>
            <a:srgbClr val="D13C21"/>
          </a:solidFill>
          <a:ln>
            <a:solidFill>
              <a:srgbClr val="D13C2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69;p2">
            <a:extLst>
              <a:ext uri="{FF2B5EF4-FFF2-40B4-BE49-F238E27FC236}">
                <a16:creationId xmlns:a16="http://schemas.microsoft.com/office/drawing/2014/main" id="{CE525ECC-749D-DFD7-EA13-EFAA472A4DD2}"/>
              </a:ext>
            </a:extLst>
          </p:cNvPr>
          <p:cNvSpPr/>
          <p:nvPr/>
        </p:nvSpPr>
        <p:spPr>
          <a:xfrm>
            <a:off x="7162296" y="4817124"/>
            <a:ext cx="1967734" cy="901092"/>
          </a:xfrm>
          <a:prstGeom prst="ellipse">
            <a:avLst/>
          </a:prstGeom>
          <a:solidFill>
            <a:srgbClr val="E39E1C"/>
          </a:solidFill>
          <a:ln>
            <a:solidFill>
              <a:srgbClr val="E39E1C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72;p2">
            <a:extLst>
              <a:ext uri="{FF2B5EF4-FFF2-40B4-BE49-F238E27FC236}">
                <a16:creationId xmlns:a16="http://schemas.microsoft.com/office/drawing/2014/main" id="{2C7D13D8-8702-78F5-72A4-B7EAB6B3BAAF}"/>
              </a:ext>
            </a:extLst>
          </p:cNvPr>
          <p:cNvSpPr/>
          <p:nvPr/>
        </p:nvSpPr>
        <p:spPr>
          <a:xfrm>
            <a:off x="11565431" y="4822757"/>
            <a:ext cx="2092550" cy="999711"/>
          </a:xfrm>
          <a:prstGeom prst="ellipse">
            <a:avLst/>
          </a:prstGeom>
          <a:solidFill>
            <a:srgbClr val="E3CF44"/>
          </a:solidFill>
          <a:ln>
            <a:solidFill>
              <a:srgbClr val="E3CF4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0;p2">
            <a:extLst>
              <a:ext uri="{FF2B5EF4-FFF2-40B4-BE49-F238E27FC236}">
                <a16:creationId xmlns:a16="http://schemas.microsoft.com/office/drawing/2014/main" id="{F8D6ED74-0E2E-1CB8-09AC-3F953518A2A1}"/>
              </a:ext>
            </a:extLst>
          </p:cNvPr>
          <p:cNvSpPr/>
          <p:nvPr/>
        </p:nvSpPr>
        <p:spPr>
          <a:xfrm>
            <a:off x="12424904" y="2766701"/>
            <a:ext cx="1389314" cy="1003695"/>
          </a:xfrm>
          <a:prstGeom prst="ellipse">
            <a:avLst/>
          </a:prstGeom>
          <a:solidFill>
            <a:srgbClr val="59A082"/>
          </a:solidFill>
          <a:ln>
            <a:solidFill>
              <a:srgbClr val="59A08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1;p2">
            <a:extLst>
              <a:ext uri="{FF2B5EF4-FFF2-40B4-BE49-F238E27FC236}">
                <a16:creationId xmlns:a16="http://schemas.microsoft.com/office/drawing/2014/main" id="{F60BABD1-0D71-0A62-E2A4-0DA8336136C1}"/>
              </a:ext>
            </a:extLst>
          </p:cNvPr>
          <p:cNvSpPr txBox="1"/>
          <p:nvPr/>
        </p:nvSpPr>
        <p:spPr>
          <a:xfrm>
            <a:off x="11525092" y="5169926"/>
            <a:ext cx="22076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#2 Diel migrating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mesopelagics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88)</a:t>
            </a:r>
            <a:endParaRPr lang="en-US" sz="1400" dirty="0"/>
          </a:p>
        </p:txBody>
      </p:sp>
      <p:sp>
        <p:nvSpPr>
          <p:cNvPr id="30" name="Google Shape;173;p2">
            <a:extLst>
              <a:ext uri="{FF2B5EF4-FFF2-40B4-BE49-F238E27FC236}">
                <a16:creationId xmlns:a16="http://schemas.microsoft.com/office/drawing/2014/main" id="{AAD8FFF9-31A6-C75E-975A-EF053B540381}"/>
              </a:ext>
            </a:extLst>
          </p:cNvPr>
          <p:cNvSpPr/>
          <p:nvPr/>
        </p:nvSpPr>
        <p:spPr>
          <a:xfrm>
            <a:off x="11876077" y="1399327"/>
            <a:ext cx="1781910" cy="984167"/>
          </a:xfrm>
          <a:prstGeom prst="ellipse">
            <a:avLst/>
          </a:prstGeom>
          <a:solidFill>
            <a:srgbClr val="0A718F"/>
          </a:solidFill>
          <a:ln>
            <a:solidFill>
              <a:srgbClr val="0A718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77;p2">
            <a:extLst>
              <a:ext uri="{FF2B5EF4-FFF2-40B4-BE49-F238E27FC236}">
                <a16:creationId xmlns:a16="http://schemas.microsoft.com/office/drawing/2014/main" id="{06C4EE3E-74CC-EE54-7BA0-6C6439B2EF05}"/>
              </a:ext>
            </a:extLst>
          </p:cNvPr>
          <p:cNvSpPr/>
          <p:nvPr/>
        </p:nvSpPr>
        <p:spPr>
          <a:xfrm>
            <a:off x="10246340" y="278210"/>
            <a:ext cx="1727021" cy="1133240"/>
          </a:xfrm>
          <a:prstGeom prst="ellipse">
            <a:avLst/>
          </a:prstGeom>
          <a:solidFill>
            <a:srgbClr val="00486F"/>
          </a:solidFill>
          <a:ln>
            <a:solidFill>
              <a:srgbClr val="00486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182;p2">
            <a:extLst>
              <a:ext uri="{FF2B5EF4-FFF2-40B4-BE49-F238E27FC236}">
                <a16:creationId xmlns:a16="http://schemas.microsoft.com/office/drawing/2014/main" id="{C3B9893E-43FA-F013-F015-CC9F0D3D5B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grayscl/>
          </a:blip>
          <a:srcRect/>
          <a:stretch/>
        </p:blipFill>
        <p:spPr>
          <a:xfrm>
            <a:off x="7680784" y="4708331"/>
            <a:ext cx="985838" cy="65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4;p2">
            <a:extLst>
              <a:ext uri="{FF2B5EF4-FFF2-40B4-BE49-F238E27FC236}">
                <a16:creationId xmlns:a16="http://schemas.microsoft.com/office/drawing/2014/main" id="{B5170EE5-7B63-7A5D-F037-6334595391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104814">
            <a:off x="12145642" y="4790351"/>
            <a:ext cx="978010" cy="47327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69;p2">
            <a:extLst>
              <a:ext uri="{FF2B5EF4-FFF2-40B4-BE49-F238E27FC236}">
                <a16:creationId xmlns:a16="http://schemas.microsoft.com/office/drawing/2014/main" id="{B49BB942-036C-5528-C9C0-8C451F2CF1B0}"/>
              </a:ext>
            </a:extLst>
          </p:cNvPr>
          <p:cNvSpPr/>
          <p:nvPr/>
        </p:nvSpPr>
        <p:spPr>
          <a:xfrm>
            <a:off x="7012336" y="1118358"/>
            <a:ext cx="1792536" cy="1038985"/>
          </a:xfrm>
          <a:prstGeom prst="ellipse">
            <a:avLst/>
          </a:prstGeom>
          <a:solidFill>
            <a:srgbClr val="DC6807"/>
          </a:solidFill>
          <a:ln>
            <a:solidFill>
              <a:srgbClr val="DC6807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70;p2">
            <a:extLst>
              <a:ext uri="{FF2B5EF4-FFF2-40B4-BE49-F238E27FC236}">
                <a16:creationId xmlns:a16="http://schemas.microsoft.com/office/drawing/2014/main" id="{6DF180CE-E891-5C8A-8566-24467197A457}"/>
              </a:ext>
            </a:extLst>
          </p:cNvPr>
          <p:cNvSpPr txBox="1"/>
          <p:nvPr/>
        </p:nvSpPr>
        <p:spPr>
          <a:xfrm>
            <a:off x="10052266" y="675069"/>
            <a:ext cx="2074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 Non-diel migrating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mesopelagics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12)</a:t>
            </a:r>
            <a:endParaRPr sz="1400" dirty="0"/>
          </a:p>
        </p:txBody>
      </p:sp>
      <p:grpSp>
        <p:nvGrpSpPr>
          <p:cNvPr id="36" name="Google Shape;227;gd33cc45fa0_1_0">
            <a:extLst>
              <a:ext uri="{FF2B5EF4-FFF2-40B4-BE49-F238E27FC236}">
                <a16:creationId xmlns:a16="http://schemas.microsoft.com/office/drawing/2014/main" id="{E597FDEB-BC82-244F-FA67-209AD9BD73B0}"/>
              </a:ext>
            </a:extLst>
          </p:cNvPr>
          <p:cNvGrpSpPr/>
          <p:nvPr/>
        </p:nvGrpSpPr>
        <p:grpSpPr>
          <a:xfrm>
            <a:off x="9272524" y="2913060"/>
            <a:ext cx="247690" cy="307736"/>
            <a:chOff x="5363135" y="1431401"/>
            <a:chExt cx="247690" cy="307736"/>
          </a:xfrm>
        </p:grpSpPr>
        <p:sp>
          <p:nvSpPr>
            <p:cNvPr id="37" name="Google Shape;228;gd33cc45fa0_1_0">
              <a:extLst>
                <a:ext uri="{FF2B5EF4-FFF2-40B4-BE49-F238E27FC236}">
                  <a16:creationId xmlns:a16="http://schemas.microsoft.com/office/drawing/2014/main" id="{31872AF4-9DD7-5D78-B8EB-7B6B7CACDDBD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DC6807"/>
            </a:solidFill>
            <a:ln w="12700" cap="flat" cmpd="sng">
              <a:solidFill>
                <a:srgbClr val="DC68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9;gd33cc45fa0_1_0">
              <a:extLst>
                <a:ext uri="{FF2B5EF4-FFF2-40B4-BE49-F238E27FC236}">
                  <a16:creationId xmlns:a16="http://schemas.microsoft.com/office/drawing/2014/main" id="{384A44FC-D24D-AFA6-B488-4267F5B68D8D}"/>
                </a:ext>
              </a:extLst>
            </p:cNvPr>
            <p:cNvSpPr txBox="1"/>
            <p:nvPr/>
          </p:nvSpPr>
          <p:spPr>
            <a:xfrm>
              <a:off x="5363135" y="1431401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sz="1400" dirty="0">
                <a:latin typeface="Times" pitchFamily="2" charset="0"/>
              </a:endParaRPr>
            </a:p>
          </p:txBody>
        </p:sp>
      </p:grpSp>
      <p:pic>
        <p:nvPicPr>
          <p:cNvPr id="39" name="Google Shape;124;p1">
            <a:extLst>
              <a:ext uri="{FF2B5EF4-FFF2-40B4-BE49-F238E27FC236}">
                <a16:creationId xmlns:a16="http://schemas.microsoft.com/office/drawing/2014/main" id="{64FCED3C-8F75-E70E-F892-360A35359D5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0726251" y="278209"/>
            <a:ext cx="597559" cy="4475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98;p2">
            <a:extLst>
              <a:ext uri="{FF2B5EF4-FFF2-40B4-BE49-F238E27FC236}">
                <a16:creationId xmlns:a16="http://schemas.microsoft.com/office/drawing/2014/main" id="{26B55BA3-A145-9DB5-94DB-6905204B302B}"/>
              </a:ext>
            </a:extLst>
          </p:cNvPr>
          <p:cNvSpPr txBox="1"/>
          <p:nvPr/>
        </p:nvSpPr>
        <p:spPr>
          <a:xfrm>
            <a:off x="6975310" y="5133901"/>
            <a:ext cx="240900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#5 Oceanic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epipelagics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55)</a:t>
            </a:r>
            <a:endParaRPr sz="1400" dirty="0"/>
          </a:p>
        </p:txBody>
      </p:sp>
      <p:sp>
        <p:nvSpPr>
          <p:cNvPr id="41" name="Google Shape;170;p2">
            <a:extLst>
              <a:ext uri="{FF2B5EF4-FFF2-40B4-BE49-F238E27FC236}">
                <a16:creationId xmlns:a16="http://schemas.microsoft.com/office/drawing/2014/main" id="{50736DCF-5A78-D7D1-AF10-0CE7C8F54E60}"/>
              </a:ext>
            </a:extLst>
          </p:cNvPr>
          <p:cNvSpPr txBox="1"/>
          <p:nvPr/>
        </p:nvSpPr>
        <p:spPr>
          <a:xfrm>
            <a:off x="11690793" y="1735175"/>
            <a:ext cx="216185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#3 Coast &amp; shelf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epipelagics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51)</a:t>
            </a:r>
            <a:endParaRPr sz="1400" dirty="0"/>
          </a:p>
        </p:txBody>
      </p:sp>
      <p:pic>
        <p:nvPicPr>
          <p:cNvPr id="42" name="Google Shape;130;p1">
            <a:extLst>
              <a:ext uri="{FF2B5EF4-FFF2-40B4-BE49-F238E27FC236}">
                <a16:creationId xmlns:a16="http://schemas.microsoft.com/office/drawing/2014/main" id="{4A41ADF1-ED38-7F1A-4373-B5344FD48D0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447" b="48885"/>
          <a:stretch/>
        </p:blipFill>
        <p:spPr>
          <a:xfrm>
            <a:off x="12109882" y="1455679"/>
            <a:ext cx="1336654" cy="36593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68;p2">
            <a:extLst>
              <a:ext uri="{FF2B5EF4-FFF2-40B4-BE49-F238E27FC236}">
                <a16:creationId xmlns:a16="http://schemas.microsoft.com/office/drawing/2014/main" id="{C42F6287-B62A-5F10-295C-5F1FBD3DAC44}"/>
              </a:ext>
            </a:extLst>
          </p:cNvPr>
          <p:cNvSpPr txBox="1"/>
          <p:nvPr/>
        </p:nvSpPr>
        <p:spPr>
          <a:xfrm>
            <a:off x="12182830" y="3055742"/>
            <a:ext cx="182862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#4 Coast &amp; shelf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demersals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14)</a:t>
            </a:r>
            <a:endParaRPr sz="1400" dirty="0"/>
          </a:p>
        </p:txBody>
      </p:sp>
      <p:pic>
        <p:nvPicPr>
          <p:cNvPr id="44" name="Google Shape;197;p2">
            <a:extLst>
              <a:ext uri="{FF2B5EF4-FFF2-40B4-BE49-F238E27FC236}">
                <a16:creationId xmlns:a16="http://schemas.microsoft.com/office/drawing/2014/main" id="{D1FF480D-3805-9FF6-ABFD-46C132C4088D}"/>
              </a:ext>
            </a:extLst>
          </p:cNvPr>
          <p:cNvPicPr preferRelativeResize="0"/>
          <p:nvPr/>
        </p:nvPicPr>
        <p:blipFill rotWithShape="1">
          <a:blip r:embed="rId7">
            <a:alphaModFix/>
            <a:grayscl/>
          </a:blip>
          <a:srcRect/>
          <a:stretch/>
        </p:blipFill>
        <p:spPr>
          <a:xfrm>
            <a:off x="12644369" y="2831977"/>
            <a:ext cx="914775" cy="3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74;p2">
            <a:extLst>
              <a:ext uri="{FF2B5EF4-FFF2-40B4-BE49-F238E27FC236}">
                <a16:creationId xmlns:a16="http://schemas.microsoft.com/office/drawing/2014/main" id="{6B50E96A-9A19-F5A2-7E81-5960BB89DF10}"/>
              </a:ext>
            </a:extLst>
          </p:cNvPr>
          <p:cNvSpPr txBox="1"/>
          <p:nvPr/>
        </p:nvSpPr>
        <p:spPr>
          <a:xfrm>
            <a:off x="8240706" y="764533"/>
            <a:ext cx="20704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#7 Resident shelf taxa</a:t>
            </a:r>
          </a:p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28)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Picture 6" descr="Capros aper">
            <a:extLst>
              <a:ext uri="{FF2B5EF4-FFF2-40B4-BE49-F238E27FC236}">
                <a16:creationId xmlns:a16="http://schemas.microsoft.com/office/drawing/2014/main" id="{7AAA81C1-7E62-264C-191E-CDECD5F3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89418" l="6767" r="93985">
                        <a14:foregroundMark x1="88722" y1="40212" x2="92334" y2="40938"/>
                        <a14:foregroundMark x1="11278" y1="45503" x2="6015" y2="46561"/>
                        <a14:foregroundMark x1="6015" y1="46561" x2="6550" y2="51835"/>
                        <a14:backgroundMark x1="5263" y1="53439" x2="9398" y2="58201"/>
                        <a14:backgroundMark x1="87970" y1="61905" x2="95865" y2="62963"/>
                        <a14:backgroundMark x1="86842" y1="60847" x2="90602" y2="61905"/>
                        <a14:backgroundMark x1="93609" y1="40212" x2="95865" y2="47619"/>
                        <a14:backgroundMark x1="95865" y1="47619" x2="94361" y2="61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504" y="263010"/>
            <a:ext cx="926383" cy="6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oogle Shape;200;p2">
            <a:extLst>
              <a:ext uri="{FF2B5EF4-FFF2-40B4-BE49-F238E27FC236}">
                <a16:creationId xmlns:a16="http://schemas.microsoft.com/office/drawing/2014/main" id="{59A22A3E-D0D0-8A1B-8700-4421778B1838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grayscl/>
          </a:blip>
          <a:srcRect/>
          <a:stretch/>
        </p:blipFill>
        <p:spPr>
          <a:xfrm>
            <a:off x="7503452" y="1189587"/>
            <a:ext cx="903155" cy="48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78;p2">
            <a:extLst>
              <a:ext uri="{FF2B5EF4-FFF2-40B4-BE49-F238E27FC236}">
                <a16:creationId xmlns:a16="http://schemas.microsoft.com/office/drawing/2014/main" id="{F0F41D02-0E51-32A5-0E75-86B8E784CD1F}"/>
              </a:ext>
            </a:extLst>
          </p:cNvPr>
          <p:cNvSpPr txBox="1"/>
          <p:nvPr/>
        </p:nvSpPr>
        <p:spPr>
          <a:xfrm>
            <a:off x="7012337" y="1601918"/>
            <a:ext cx="171067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#6 Seasonal shelf taxa (n = 44)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57;gd33cc45fa0_1_0">
            <a:extLst>
              <a:ext uri="{FF2B5EF4-FFF2-40B4-BE49-F238E27FC236}">
                <a16:creationId xmlns:a16="http://schemas.microsoft.com/office/drawing/2014/main" id="{F2669CF1-BE9A-9DEF-E86A-0ED47116171E}"/>
              </a:ext>
            </a:extLst>
          </p:cNvPr>
          <p:cNvSpPr txBox="1"/>
          <p:nvPr/>
        </p:nvSpPr>
        <p:spPr>
          <a:xfrm>
            <a:off x="6975310" y="244315"/>
            <a:ext cx="5281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b)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DE9F1-9051-E9CA-4069-FE0174034D0C}"/>
              </a:ext>
            </a:extLst>
          </p:cNvPr>
          <p:cNvSpPr/>
          <p:nvPr/>
        </p:nvSpPr>
        <p:spPr>
          <a:xfrm>
            <a:off x="140958" y="165100"/>
            <a:ext cx="6655909" cy="601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165C43-068E-99C5-9ED6-0C3181DF1097}"/>
              </a:ext>
            </a:extLst>
          </p:cNvPr>
          <p:cNvSpPr/>
          <p:nvPr/>
        </p:nvSpPr>
        <p:spPr>
          <a:xfrm>
            <a:off x="6937209" y="163131"/>
            <a:ext cx="7036143" cy="601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circle, clock, screenshot&#10;&#10;Description automatically generated">
            <a:extLst>
              <a:ext uri="{FF2B5EF4-FFF2-40B4-BE49-F238E27FC236}">
                <a16:creationId xmlns:a16="http://schemas.microsoft.com/office/drawing/2014/main" id="{525C4DE0-3561-D5F0-811F-BBDCCCB33A4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258" t="6060" r="2263" b="7220"/>
          <a:stretch/>
        </p:blipFill>
        <p:spPr>
          <a:xfrm>
            <a:off x="187087" y="631560"/>
            <a:ext cx="6603088" cy="4870736"/>
          </a:xfrm>
          <a:prstGeom prst="rect">
            <a:avLst/>
          </a:prstGeom>
        </p:spPr>
      </p:pic>
      <p:sp>
        <p:nvSpPr>
          <p:cNvPr id="50" name="Google Shape;257;gd33cc45fa0_1_0">
            <a:extLst>
              <a:ext uri="{FF2B5EF4-FFF2-40B4-BE49-F238E27FC236}">
                <a16:creationId xmlns:a16="http://schemas.microsoft.com/office/drawing/2014/main" id="{8AC45CB1-9729-2BC4-C750-B1F91A0CC026}"/>
              </a:ext>
            </a:extLst>
          </p:cNvPr>
          <p:cNvSpPr txBox="1"/>
          <p:nvPr/>
        </p:nvSpPr>
        <p:spPr>
          <a:xfrm>
            <a:off x="140958" y="245162"/>
            <a:ext cx="5448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26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ircle, clock, diagram&#10;&#10;Description automatically generated">
            <a:extLst>
              <a:ext uri="{FF2B5EF4-FFF2-40B4-BE49-F238E27FC236}">
                <a16:creationId xmlns:a16="http://schemas.microsoft.com/office/drawing/2014/main" id="{8C9B8E74-A151-CED2-67D0-BC0DB5FB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2" t="7246" b="8410"/>
          <a:stretch/>
        </p:blipFill>
        <p:spPr>
          <a:xfrm>
            <a:off x="217221" y="817057"/>
            <a:ext cx="6579646" cy="4808049"/>
          </a:xfrm>
          <a:prstGeom prst="rect">
            <a:avLst/>
          </a:prstGeom>
        </p:spPr>
      </p:pic>
      <p:pic>
        <p:nvPicPr>
          <p:cNvPr id="5" name="Picture 4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4E6A35EF-FD37-DB95-12D9-9DF9A879F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2" t="13659" r="12623" b="17063"/>
          <a:stretch/>
        </p:blipFill>
        <p:spPr>
          <a:xfrm>
            <a:off x="7822347" y="1065172"/>
            <a:ext cx="4894915" cy="4751044"/>
          </a:xfrm>
          <a:prstGeom prst="rect">
            <a:avLst/>
          </a:prstGeom>
        </p:spPr>
      </p:pic>
      <p:sp>
        <p:nvSpPr>
          <p:cNvPr id="6" name="Google Shape;257;gd33cc45fa0_1_0">
            <a:extLst>
              <a:ext uri="{FF2B5EF4-FFF2-40B4-BE49-F238E27FC236}">
                <a16:creationId xmlns:a16="http://schemas.microsoft.com/office/drawing/2014/main" id="{2533C85C-8762-3636-A71D-F6B170A21B90}"/>
              </a:ext>
            </a:extLst>
          </p:cNvPr>
          <p:cNvSpPr txBox="1"/>
          <p:nvPr/>
        </p:nvSpPr>
        <p:spPr>
          <a:xfrm>
            <a:off x="140958" y="245162"/>
            <a:ext cx="5448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230;gd33cc45fa0_1_0">
            <a:extLst>
              <a:ext uri="{FF2B5EF4-FFF2-40B4-BE49-F238E27FC236}">
                <a16:creationId xmlns:a16="http://schemas.microsoft.com/office/drawing/2014/main" id="{798C1E7D-0161-0F68-E2D9-4DE5AAF90FD1}"/>
              </a:ext>
            </a:extLst>
          </p:cNvPr>
          <p:cNvGrpSpPr/>
          <p:nvPr/>
        </p:nvGrpSpPr>
        <p:grpSpPr>
          <a:xfrm>
            <a:off x="9852320" y="2423109"/>
            <a:ext cx="255318" cy="307736"/>
            <a:chOff x="5770063" y="1876252"/>
            <a:chExt cx="245509" cy="288504"/>
          </a:xfrm>
        </p:grpSpPr>
        <p:sp>
          <p:nvSpPr>
            <p:cNvPr id="8" name="Google Shape;231;gd33cc45fa0_1_0">
              <a:extLst>
                <a:ext uri="{FF2B5EF4-FFF2-40B4-BE49-F238E27FC236}">
                  <a16:creationId xmlns:a16="http://schemas.microsoft.com/office/drawing/2014/main" id="{827AA001-9924-050B-951B-2B5379CA52A6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D13C21"/>
            </a:solidFill>
            <a:ln w="12700" cap="flat" cmpd="sng">
              <a:solidFill>
                <a:srgbClr val="D13C2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2;gd33cc45fa0_1_0">
              <a:extLst>
                <a:ext uri="{FF2B5EF4-FFF2-40B4-BE49-F238E27FC236}">
                  <a16:creationId xmlns:a16="http://schemas.microsoft.com/office/drawing/2014/main" id="{1BC467C4-DA33-900F-B865-7A08BB85F7FF}"/>
                </a:ext>
              </a:extLst>
            </p:cNvPr>
            <p:cNvSpPr txBox="1"/>
            <p:nvPr/>
          </p:nvSpPr>
          <p:spPr>
            <a:xfrm>
              <a:off x="5770063" y="1876252"/>
              <a:ext cx="177540" cy="288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E898D602-7E5D-75BD-5F88-F7CAC74AFE48}"/>
              </a:ext>
            </a:extLst>
          </p:cNvPr>
          <p:cNvGrpSpPr/>
          <p:nvPr/>
        </p:nvGrpSpPr>
        <p:grpSpPr>
          <a:xfrm>
            <a:off x="9322923" y="3673995"/>
            <a:ext cx="248461" cy="307736"/>
            <a:chOff x="5362364" y="1438896"/>
            <a:chExt cx="248461" cy="307736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29892BE2-8EE4-5122-02F0-FDCABC75FB7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E39E1C"/>
            </a:solidFill>
            <a:ln w="12700" cap="flat" cmpd="sng">
              <a:solidFill>
                <a:srgbClr val="E39E1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FD5E45C6-3203-8758-D93D-92E4868F2249}"/>
                </a:ext>
              </a:extLst>
            </p:cNvPr>
            <p:cNvSpPr txBox="1"/>
            <p:nvPr/>
          </p:nvSpPr>
          <p:spPr>
            <a:xfrm>
              <a:off x="5362364" y="1438896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3" name="Google Shape;221;gd33cc45fa0_1_0">
            <a:extLst>
              <a:ext uri="{FF2B5EF4-FFF2-40B4-BE49-F238E27FC236}">
                <a16:creationId xmlns:a16="http://schemas.microsoft.com/office/drawing/2014/main" id="{6B08C78A-8BA0-3E57-89EB-7D1765972414}"/>
              </a:ext>
            </a:extLst>
          </p:cNvPr>
          <p:cNvGrpSpPr/>
          <p:nvPr/>
        </p:nvGrpSpPr>
        <p:grpSpPr>
          <a:xfrm>
            <a:off x="10692603" y="3864508"/>
            <a:ext cx="242100" cy="307736"/>
            <a:chOff x="4830310" y="3614137"/>
            <a:chExt cx="242100" cy="307736"/>
          </a:xfrm>
        </p:grpSpPr>
        <p:sp>
          <p:nvSpPr>
            <p:cNvPr id="14" name="Google Shape;222;gd33cc45fa0_1_0">
              <a:extLst>
                <a:ext uri="{FF2B5EF4-FFF2-40B4-BE49-F238E27FC236}">
                  <a16:creationId xmlns:a16="http://schemas.microsoft.com/office/drawing/2014/main" id="{460A8178-422E-1DC6-474B-80EB0BC2155C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E3CF44"/>
            </a:solidFill>
            <a:ln w="12700" cap="flat" cmpd="sng">
              <a:solidFill>
                <a:srgbClr val="E3CF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3;gd33cc45fa0_1_0">
              <a:extLst>
                <a:ext uri="{FF2B5EF4-FFF2-40B4-BE49-F238E27FC236}">
                  <a16:creationId xmlns:a16="http://schemas.microsoft.com/office/drawing/2014/main" id="{39A54E84-FF7E-7821-D0BB-EAAA0E1B16B5}"/>
                </a:ext>
              </a:extLst>
            </p:cNvPr>
            <p:cNvSpPr txBox="1"/>
            <p:nvPr/>
          </p:nvSpPr>
          <p:spPr>
            <a:xfrm>
              <a:off x="4832034" y="3614137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6" name="Google Shape;218;gd33cc45fa0_1_0">
            <a:extLst>
              <a:ext uri="{FF2B5EF4-FFF2-40B4-BE49-F238E27FC236}">
                <a16:creationId xmlns:a16="http://schemas.microsoft.com/office/drawing/2014/main" id="{9FFBE220-B431-9C7A-4EA5-18A3E347E6B5}"/>
              </a:ext>
            </a:extLst>
          </p:cNvPr>
          <p:cNvGrpSpPr/>
          <p:nvPr/>
        </p:nvGrpSpPr>
        <p:grpSpPr>
          <a:xfrm>
            <a:off x="10905224" y="3183325"/>
            <a:ext cx="263316" cy="307736"/>
            <a:chOff x="6779494" y="4035238"/>
            <a:chExt cx="253200" cy="288503"/>
          </a:xfrm>
        </p:grpSpPr>
        <p:sp>
          <p:nvSpPr>
            <p:cNvPr id="17" name="Google Shape;219;gd33cc45fa0_1_0">
              <a:extLst>
                <a:ext uri="{FF2B5EF4-FFF2-40B4-BE49-F238E27FC236}">
                  <a16:creationId xmlns:a16="http://schemas.microsoft.com/office/drawing/2014/main" id="{24A4E866-631A-5ABA-5FA2-D55D844B89C2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59A082"/>
            </a:solidFill>
            <a:ln w="12700" cap="flat" cmpd="sng">
              <a:solidFill>
                <a:srgbClr val="59A0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0;gd33cc45fa0_1_0">
              <a:extLst>
                <a:ext uri="{FF2B5EF4-FFF2-40B4-BE49-F238E27FC236}">
                  <a16:creationId xmlns:a16="http://schemas.microsoft.com/office/drawing/2014/main" id="{93CF86FF-915F-20EC-332B-A107B123B311}"/>
                </a:ext>
              </a:extLst>
            </p:cNvPr>
            <p:cNvSpPr txBox="1"/>
            <p:nvPr/>
          </p:nvSpPr>
          <p:spPr>
            <a:xfrm>
              <a:off x="6779494" y="4035238"/>
              <a:ext cx="253200" cy="288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19" name="Google Shape;215;gd33cc45fa0_1_0">
            <a:extLst>
              <a:ext uri="{FF2B5EF4-FFF2-40B4-BE49-F238E27FC236}">
                <a16:creationId xmlns:a16="http://schemas.microsoft.com/office/drawing/2014/main" id="{1E629B2B-B2CE-4425-03FC-3E0B94E523ED}"/>
              </a:ext>
            </a:extLst>
          </p:cNvPr>
          <p:cNvGrpSpPr/>
          <p:nvPr/>
        </p:nvGrpSpPr>
        <p:grpSpPr>
          <a:xfrm>
            <a:off x="10721983" y="2695814"/>
            <a:ext cx="242100" cy="307736"/>
            <a:chOff x="7175557" y="3603575"/>
            <a:chExt cx="242100" cy="307736"/>
          </a:xfrm>
        </p:grpSpPr>
        <p:sp>
          <p:nvSpPr>
            <p:cNvPr id="20" name="Google Shape;216;gd33cc45fa0_1_0">
              <a:extLst>
                <a:ext uri="{FF2B5EF4-FFF2-40B4-BE49-F238E27FC236}">
                  <a16:creationId xmlns:a16="http://schemas.microsoft.com/office/drawing/2014/main" id="{9A3695C9-782A-15AC-9237-E485B615AAF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0A718F"/>
            </a:solidFill>
            <a:ln w="12700" cap="flat" cmpd="sng">
              <a:solidFill>
                <a:srgbClr val="0A71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7;gd33cc45fa0_1_0">
              <a:extLst>
                <a:ext uri="{FF2B5EF4-FFF2-40B4-BE49-F238E27FC236}">
                  <a16:creationId xmlns:a16="http://schemas.microsoft.com/office/drawing/2014/main" id="{6956901D-C16B-0ADE-C72E-F5ECEC787508}"/>
                </a:ext>
              </a:extLst>
            </p:cNvPr>
            <p:cNvSpPr txBox="1"/>
            <p:nvPr/>
          </p:nvSpPr>
          <p:spPr>
            <a:xfrm>
              <a:off x="7175557" y="3603575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sz="1400" dirty="0">
                <a:latin typeface="Times" pitchFamily="2" charset="0"/>
              </a:endParaRPr>
            </a:p>
          </p:txBody>
        </p:sp>
      </p:grpSp>
      <p:grpSp>
        <p:nvGrpSpPr>
          <p:cNvPr id="22" name="Google Shape;212;gd33cc45fa0_1_0">
            <a:extLst>
              <a:ext uri="{FF2B5EF4-FFF2-40B4-BE49-F238E27FC236}">
                <a16:creationId xmlns:a16="http://schemas.microsoft.com/office/drawing/2014/main" id="{33DF752B-7E8A-38BF-9C03-0AB6ED14CF74}"/>
              </a:ext>
            </a:extLst>
          </p:cNvPr>
          <p:cNvGrpSpPr/>
          <p:nvPr/>
        </p:nvGrpSpPr>
        <p:grpSpPr>
          <a:xfrm>
            <a:off x="10214256" y="2423112"/>
            <a:ext cx="242100" cy="307736"/>
            <a:chOff x="6384583" y="2089176"/>
            <a:chExt cx="242100" cy="307736"/>
          </a:xfrm>
        </p:grpSpPr>
        <p:sp>
          <p:nvSpPr>
            <p:cNvPr id="23" name="Google Shape;213;gd33cc45fa0_1_0">
              <a:extLst>
                <a:ext uri="{FF2B5EF4-FFF2-40B4-BE49-F238E27FC236}">
                  <a16:creationId xmlns:a16="http://schemas.microsoft.com/office/drawing/2014/main" id="{F08EC41A-2BA0-51B4-4AB7-D3E459BC4786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00486F"/>
            </a:solidFill>
            <a:ln w="12700" cap="flat" cmpd="sng">
              <a:solidFill>
                <a:srgbClr val="0048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14;gd33cc45fa0_1_0">
              <a:extLst>
                <a:ext uri="{FF2B5EF4-FFF2-40B4-BE49-F238E27FC236}">
                  <a16:creationId xmlns:a16="http://schemas.microsoft.com/office/drawing/2014/main" id="{4424ACCE-5FCA-FE17-F8F2-EA3CC95A870E}"/>
                </a:ext>
              </a:extLst>
            </p:cNvPr>
            <p:cNvSpPr txBox="1"/>
            <p:nvPr/>
          </p:nvSpPr>
          <p:spPr>
            <a:xfrm>
              <a:off x="6384583" y="2089176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sz="1400" dirty="0">
                <a:latin typeface="Times" pitchFamily="2" charset="0"/>
              </a:endParaRPr>
            </a:p>
          </p:txBody>
        </p:sp>
      </p:grpSp>
      <p:sp>
        <p:nvSpPr>
          <p:cNvPr id="25" name="Google Shape;167;p2">
            <a:extLst>
              <a:ext uri="{FF2B5EF4-FFF2-40B4-BE49-F238E27FC236}">
                <a16:creationId xmlns:a16="http://schemas.microsoft.com/office/drawing/2014/main" id="{8C13808B-3ED5-18DA-2E29-2204C9048729}"/>
              </a:ext>
            </a:extLst>
          </p:cNvPr>
          <p:cNvSpPr/>
          <p:nvPr/>
        </p:nvSpPr>
        <p:spPr>
          <a:xfrm>
            <a:off x="8347186" y="309148"/>
            <a:ext cx="1792536" cy="1038985"/>
          </a:xfrm>
          <a:prstGeom prst="ellipse">
            <a:avLst/>
          </a:prstGeom>
          <a:solidFill>
            <a:srgbClr val="D13C21"/>
          </a:solidFill>
          <a:ln>
            <a:solidFill>
              <a:srgbClr val="D13C2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69;p2">
            <a:extLst>
              <a:ext uri="{FF2B5EF4-FFF2-40B4-BE49-F238E27FC236}">
                <a16:creationId xmlns:a16="http://schemas.microsoft.com/office/drawing/2014/main" id="{CE525ECC-749D-DFD7-EA13-EFAA472A4DD2}"/>
              </a:ext>
            </a:extLst>
          </p:cNvPr>
          <p:cNvSpPr/>
          <p:nvPr/>
        </p:nvSpPr>
        <p:spPr>
          <a:xfrm>
            <a:off x="7162296" y="4817124"/>
            <a:ext cx="1967734" cy="901092"/>
          </a:xfrm>
          <a:prstGeom prst="ellipse">
            <a:avLst/>
          </a:prstGeom>
          <a:solidFill>
            <a:srgbClr val="E39E1C"/>
          </a:solidFill>
          <a:ln>
            <a:solidFill>
              <a:srgbClr val="E39E1C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72;p2">
            <a:extLst>
              <a:ext uri="{FF2B5EF4-FFF2-40B4-BE49-F238E27FC236}">
                <a16:creationId xmlns:a16="http://schemas.microsoft.com/office/drawing/2014/main" id="{2C7D13D8-8702-78F5-72A4-B7EAB6B3BAAF}"/>
              </a:ext>
            </a:extLst>
          </p:cNvPr>
          <p:cNvSpPr/>
          <p:nvPr/>
        </p:nvSpPr>
        <p:spPr>
          <a:xfrm>
            <a:off x="11565431" y="4822757"/>
            <a:ext cx="2092550" cy="999711"/>
          </a:xfrm>
          <a:prstGeom prst="ellipse">
            <a:avLst/>
          </a:prstGeom>
          <a:solidFill>
            <a:srgbClr val="E3CF44"/>
          </a:solidFill>
          <a:ln>
            <a:solidFill>
              <a:srgbClr val="E3CF4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0;p2">
            <a:extLst>
              <a:ext uri="{FF2B5EF4-FFF2-40B4-BE49-F238E27FC236}">
                <a16:creationId xmlns:a16="http://schemas.microsoft.com/office/drawing/2014/main" id="{F8D6ED74-0E2E-1CB8-09AC-3F953518A2A1}"/>
              </a:ext>
            </a:extLst>
          </p:cNvPr>
          <p:cNvSpPr/>
          <p:nvPr/>
        </p:nvSpPr>
        <p:spPr>
          <a:xfrm>
            <a:off x="12424904" y="2766701"/>
            <a:ext cx="1389314" cy="1003695"/>
          </a:xfrm>
          <a:prstGeom prst="ellipse">
            <a:avLst/>
          </a:prstGeom>
          <a:solidFill>
            <a:srgbClr val="59A082"/>
          </a:solidFill>
          <a:ln>
            <a:solidFill>
              <a:srgbClr val="59A08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1;p2">
            <a:extLst>
              <a:ext uri="{FF2B5EF4-FFF2-40B4-BE49-F238E27FC236}">
                <a16:creationId xmlns:a16="http://schemas.microsoft.com/office/drawing/2014/main" id="{F60BABD1-0D71-0A62-E2A4-0DA8336136C1}"/>
              </a:ext>
            </a:extLst>
          </p:cNvPr>
          <p:cNvSpPr txBox="1"/>
          <p:nvPr/>
        </p:nvSpPr>
        <p:spPr>
          <a:xfrm>
            <a:off x="11525092" y="5169926"/>
            <a:ext cx="22076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#2 Diel migrating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mesopelagics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88)</a:t>
            </a:r>
            <a:endParaRPr lang="en-US" sz="1400" dirty="0"/>
          </a:p>
        </p:txBody>
      </p:sp>
      <p:sp>
        <p:nvSpPr>
          <p:cNvPr id="30" name="Google Shape;173;p2">
            <a:extLst>
              <a:ext uri="{FF2B5EF4-FFF2-40B4-BE49-F238E27FC236}">
                <a16:creationId xmlns:a16="http://schemas.microsoft.com/office/drawing/2014/main" id="{AAD8FFF9-31A6-C75E-975A-EF053B540381}"/>
              </a:ext>
            </a:extLst>
          </p:cNvPr>
          <p:cNvSpPr/>
          <p:nvPr/>
        </p:nvSpPr>
        <p:spPr>
          <a:xfrm>
            <a:off x="11876077" y="1399327"/>
            <a:ext cx="1781910" cy="984167"/>
          </a:xfrm>
          <a:prstGeom prst="ellipse">
            <a:avLst/>
          </a:prstGeom>
          <a:solidFill>
            <a:srgbClr val="0A718F"/>
          </a:solidFill>
          <a:ln>
            <a:solidFill>
              <a:srgbClr val="0A718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77;p2">
            <a:extLst>
              <a:ext uri="{FF2B5EF4-FFF2-40B4-BE49-F238E27FC236}">
                <a16:creationId xmlns:a16="http://schemas.microsoft.com/office/drawing/2014/main" id="{06C4EE3E-74CC-EE54-7BA0-6C6439B2EF05}"/>
              </a:ext>
            </a:extLst>
          </p:cNvPr>
          <p:cNvSpPr/>
          <p:nvPr/>
        </p:nvSpPr>
        <p:spPr>
          <a:xfrm>
            <a:off x="10246340" y="278210"/>
            <a:ext cx="1727021" cy="1133240"/>
          </a:xfrm>
          <a:prstGeom prst="ellipse">
            <a:avLst/>
          </a:prstGeom>
          <a:solidFill>
            <a:srgbClr val="00486F"/>
          </a:solidFill>
          <a:ln>
            <a:solidFill>
              <a:srgbClr val="00486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182;p2">
            <a:extLst>
              <a:ext uri="{FF2B5EF4-FFF2-40B4-BE49-F238E27FC236}">
                <a16:creationId xmlns:a16="http://schemas.microsoft.com/office/drawing/2014/main" id="{C3B9893E-43FA-F013-F015-CC9F0D3D5BFD}"/>
              </a:ext>
            </a:extLst>
          </p:cNvPr>
          <p:cNvPicPr preferRelativeResize="0"/>
          <p:nvPr/>
        </p:nvPicPr>
        <p:blipFill rotWithShape="1">
          <a:blip r:embed="rId4">
            <a:alphaModFix/>
            <a:grayscl/>
          </a:blip>
          <a:srcRect/>
          <a:stretch/>
        </p:blipFill>
        <p:spPr>
          <a:xfrm>
            <a:off x="7680784" y="4708331"/>
            <a:ext cx="985838" cy="65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4;p2">
            <a:extLst>
              <a:ext uri="{FF2B5EF4-FFF2-40B4-BE49-F238E27FC236}">
                <a16:creationId xmlns:a16="http://schemas.microsoft.com/office/drawing/2014/main" id="{B5170EE5-7B63-7A5D-F037-63345953910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1104814">
            <a:off x="12145642" y="4790351"/>
            <a:ext cx="978010" cy="47327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69;p2">
            <a:extLst>
              <a:ext uri="{FF2B5EF4-FFF2-40B4-BE49-F238E27FC236}">
                <a16:creationId xmlns:a16="http://schemas.microsoft.com/office/drawing/2014/main" id="{B49BB942-036C-5528-C9C0-8C451F2CF1B0}"/>
              </a:ext>
            </a:extLst>
          </p:cNvPr>
          <p:cNvSpPr/>
          <p:nvPr/>
        </p:nvSpPr>
        <p:spPr>
          <a:xfrm>
            <a:off x="7012336" y="1118358"/>
            <a:ext cx="1792536" cy="1038985"/>
          </a:xfrm>
          <a:prstGeom prst="ellipse">
            <a:avLst/>
          </a:prstGeom>
          <a:solidFill>
            <a:srgbClr val="DC6807"/>
          </a:solidFill>
          <a:ln>
            <a:solidFill>
              <a:srgbClr val="DC6807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70;p2">
            <a:extLst>
              <a:ext uri="{FF2B5EF4-FFF2-40B4-BE49-F238E27FC236}">
                <a16:creationId xmlns:a16="http://schemas.microsoft.com/office/drawing/2014/main" id="{6DF180CE-E891-5C8A-8566-24467197A457}"/>
              </a:ext>
            </a:extLst>
          </p:cNvPr>
          <p:cNvSpPr txBox="1"/>
          <p:nvPr/>
        </p:nvSpPr>
        <p:spPr>
          <a:xfrm>
            <a:off x="10052266" y="675069"/>
            <a:ext cx="207481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 Non-diel migrating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mesopelagics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12)</a:t>
            </a:r>
            <a:endParaRPr sz="1400" dirty="0"/>
          </a:p>
        </p:txBody>
      </p:sp>
      <p:grpSp>
        <p:nvGrpSpPr>
          <p:cNvPr id="36" name="Google Shape;227;gd33cc45fa0_1_0">
            <a:extLst>
              <a:ext uri="{FF2B5EF4-FFF2-40B4-BE49-F238E27FC236}">
                <a16:creationId xmlns:a16="http://schemas.microsoft.com/office/drawing/2014/main" id="{E597FDEB-BC82-244F-FA67-209AD9BD73B0}"/>
              </a:ext>
            </a:extLst>
          </p:cNvPr>
          <p:cNvGrpSpPr/>
          <p:nvPr/>
        </p:nvGrpSpPr>
        <p:grpSpPr>
          <a:xfrm>
            <a:off x="9272524" y="2913060"/>
            <a:ext cx="247690" cy="307736"/>
            <a:chOff x="5363135" y="1431401"/>
            <a:chExt cx="247690" cy="307736"/>
          </a:xfrm>
        </p:grpSpPr>
        <p:sp>
          <p:nvSpPr>
            <p:cNvPr id="37" name="Google Shape;228;gd33cc45fa0_1_0">
              <a:extLst>
                <a:ext uri="{FF2B5EF4-FFF2-40B4-BE49-F238E27FC236}">
                  <a16:creationId xmlns:a16="http://schemas.microsoft.com/office/drawing/2014/main" id="{31872AF4-9DD7-5D78-B8EB-7B6B7CACDDBD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DC6807"/>
            </a:solidFill>
            <a:ln w="12700" cap="flat" cmpd="sng">
              <a:solidFill>
                <a:srgbClr val="DC68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9;gd33cc45fa0_1_0">
              <a:extLst>
                <a:ext uri="{FF2B5EF4-FFF2-40B4-BE49-F238E27FC236}">
                  <a16:creationId xmlns:a16="http://schemas.microsoft.com/office/drawing/2014/main" id="{384A44FC-D24D-AFA6-B488-4267F5B68D8D}"/>
                </a:ext>
              </a:extLst>
            </p:cNvPr>
            <p:cNvSpPr txBox="1"/>
            <p:nvPr/>
          </p:nvSpPr>
          <p:spPr>
            <a:xfrm>
              <a:off x="5363135" y="1431401"/>
              <a:ext cx="1614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sz="1400" dirty="0">
                <a:latin typeface="Times" pitchFamily="2" charset="0"/>
              </a:endParaRPr>
            </a:p>
          </p:txBody>
        </p:sp>
      </p:grpSp>
      <p:pic>
        <p:nvPicPr>
          <p:cNvPr id="39" name="Google Shape;124;p1">
            <a:extLst>
              <a:ext uri="{FF2B5EF4-FFF2-40B4-BE49-F238E27FC236}">
                <a16:creationId xmlns:a16="http://schemas.microsoft.com/office/drawing/2014/main" id="{64FCED3C-8F75-E70E-F892-360A35359D58}"/>
              </a:ext>
            </a:extLst>
          </p:cNvPr>
          <p:cNvPicPr preferRelativeResize="0"/>
          <p:nvPr/>
        </p:nvPicPr>
        <p:blipFill rotWithShape="1">
          <a:blip r:embed="rId6">
            <a:alphaModFix/>
            <a:grayscl/>
          </a:blip>
          <a:srcRect/>
          <a:stretch/>
        </p:blipFill>
        <p:spPr>
          <a:xfrm>
            <a:off x="10726251" y="278209"/>
            <a:ext cx="597559" cy="4475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98;p2">
            <a:extLst>
              <a:ext uri="{FF2B5EF4-FFF2-40B4-BE49-F238E27FC236}">
                <a16:creationId xmlns:a16="http://schemas.microsoft.com/office/drawing/2014/main" id="{26B55BA3-A145-9DB5-94DB-6905204B302B}"/>
              </a:ext>
            </a:extLst>
          </p:cNvPr>
          <p:cNvSpPr txBox="1"/>
          <p:nvPr/>
        </p:nvSpPr>
        <p:spPr>
          <a:xfrm>
            <a:off x="6975310" y="5133901"/>
            <a:ext cx="240900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#5 Oceanic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epipelagics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55)</a:t>
            </a:r>
            <a:endParaRPr sz="1400" dirty="0"/>
          </a:p>
        </p:txBody>
      </p:sp>
      <p:sp>
        <p:nvSpPr>
          <p:cNvPr id="41" name="Google Shape;170;p2">
            <a:extLst>
              <a:ext uri="{FF2B5EF4-FFF2-40B4-BE49-F238E27FC236}">
                <a16:creationId xmlns:a16="http://schemas.microsoft.com/office/drawing/2014/main" id="{50736DCF-5A78-D7D1-AF10-0CE7C8F54E60}"/>
              </a:ext>
            </a:extLst>
          </p:cNvPr>
          <p:cNvSpPr txBox="1"/>
          <p:nvPr/>
        </p:nvSpPr>
        <p:spPr>
          <a:xfrm>
            <a:off x="11690793" y="1735175"/>
            <a:ext cx="216185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#3 Coast &amp; shelf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epipelagics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(n = 51)</a:t>
            </a:r>
            <a:endParaRPr sz="1400" dirty="0"/>
          </a:p>
        </p:txBody>
      </p:sp>
      <p:pic>
        <p:nvPicPr>
          <p:cNvPr id="42" name="Google Shape;130;p1">
            <a:extLst>
              <a:ext uri="{FF2B5EF4-FFF2-40B4-BE49-F238E27FC236}">
                <a16:creationId xmlns:a16="http://schemas.microsoft.com/office/drawing/2014/main" id="{4A41ADF1-ED38-7F1A-4373-B5344FD48D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447" b="48885"/>
          <a:stretch/>
        </p:blipFill>
        <p:spPr>
          <a:xfrm>
            <a:off x="12109882" y="1455679"/>
            <a:ext cx="1336654" cy="36593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68;p2">
            <a:extLst>
              <a:ext uri="{FF2B5EF4-FFF2-40B4-BE49-F238E27FC236}">
                <a16:creationId xmlns:a16="http://schemas.microsoft.com/office/drawing/2014/main" id="{C42F6287-B62A-5F10-295C-5F1FBD3DAC44}"/>
              </a:ext>
            </a:extLst>
          </p:cNvPr>
          <p:cNvSpPr txBox="1"/>
          <p:nvPr/>
        </p:nvSpPr>
        <p:spPr>
          <a:xfrm>
            <a:off x="12182830" y="3055742"/>
            <a:ext cx="182862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#4 Coast &amp; shelf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demersals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14)</a:t>
            </a:r>
            <a:endParaRPr sz="1400" dirty="0"/>
          </a:p>
        </p:txBody>
      </p:sp>
      <p:pic>
        <p:nvPicPr>
          <p:cNvPr id="44" name="Google Shape;197;p2">
            <a:extLst>
              <a:ext uri="{FF2B5EF4-FFF2-40B4-BE49-F238E27FC236}">
                <a16:creationId xmlns:a16="http://schemas.microsoft.com/office/drawing/2014/main" id="{D1FF480D-3805-9FF6-ABFD-46C132C4088D}"/>
              </a:ext>
            </a:extLst>
          </p:cNvPr>
          <p:cNvPicPr preferRelativeResize="0"/>
          <p:nvPr/>
        </p:nvPicPr>
        <p:blipFill rotWithShape="1">
          <a:blip r:embed="rId8">
            <a:alphaModFix/>
            <a:grayscl/>
          </a:blip>
          <a:srcRect/>
          <a:stretch/>
        </p:blipFill>
        <p:spPr>
          <a:xfrm>
            <a:off x="12644369" y="2831977"/>
            <a:ext cx="914775" cy="3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74;p2">
            <a:extLst>
              <a:ext uri="{FF2B5EF4-FFF2-40B4-BE49-F238E27FC236}">
                <a16:creationId xmlns:a16="http://schemas.microsoft.com/office/drawing/2014/main" id="{6B50E96A-9A19-F5A2-7E81-5960BB89DF10}"/>
              </a:ext>
            </a:extLst>
          </p:cNvPr>
          <p:cNvSpPr txBox="1"/>
          <p:nvPr/>
        </p:nvSpPr>
        <p:spPr>
          <a:xfrm>
            <a:off x="8240706" y="764533"/>
            <a:ext cx="20704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#7 Resident shelf taxa</a:t>
            </a:r>
          </a:p>
          <a:p>
            <a:pPr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 = 28)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Picture 6" descr="Capros aper">
            <a:extLst>
              <a:ext uri="{FF2B5EF4-FFF2-40B4-BE49-F238E27FC236}">
                <a16:creationId xmlns:a16="http://schemas.microsoft.com/office/drawing/2014/main" id="{7AAA81C1-7E62-264C-191E-CDECD5F3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24" b="89418" l="6767" r="93985">
                        <a14:foregroundMark x1="88722" y1="40212" x2="92334" y2="40938"/>
                        <a14:foregroundMark x1="11278" y1="45503" x2="6015" y2="46561"/>
                        <a14:foregroundMark x1="6015" y1="46561" x2="6550" y2="51835"/>
                        <a14:backgroundMark x1="5263" y1="53439" x2="9398" y2="58201"/>
                        <a14:backgroundMark x1="87970" y1="61905" x2="95865" y2="62963"/>
                        <a14:backgroundMark x1="86842" y1="60847" x2="90602" y2="61905"/>
                        <a14:backgroundMark x1="93609" y1="40212" x2="95865" y2="47619"/>
                        <a14:backgroundMark x1="95865" y1="47619" x2="94361" y2="61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504" y="263010"/>
            <a:ext cx="926383" cy="6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oogle Shape;200;p2">
            <a:extLst>
              <a:ext uri="{FF2B5EF4-FFF2-40B4-BE49-F238E27FC236}">
                <a16:creationId xmlns:a16="http://schemas.microsoft.com/office/drawing/2014/main" id="{59A22A3E-D0D0-8A1B-8700-4421778B1838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grayscl/>
          </a:blip>
          <a:srcRect/>
          <a:stretch/>
        </p:blipFill>
        <p:spPr>
          <a:xfrm>
            <a:off x="7503452" y="1189587"/>
            <a:ext cx="903155" cy="48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78;p2">
            <a:extLst>
              <a:ext uri="{FF2B5EF4-FFF2-40B4-BE49-F238E27FC236}">
                <a16:creationId xmlns:a16="http://schemas.microsoft.com/office/drawing/2014/main" id="{F0F41D02-0E51-32A5-0E75-86B8E784CD1F}"/>
              </a:ext>
            </a:extLst>
          </p:cNvPr>
          <p:cNvSpPr txBox="1"/>
          <p:nvPr/>
        </p:nvSpPr>
        <p:spPr>
          <a:xfrm>
            <a:off x="7012337" y="1601918"/>
            <a:ext cx="171067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#6 Seasonal shelf taxa (n = 44)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57;gd33cc45fa0_1_0">
            <a:extLst>
              <a:ext uri="{FF2B5EF4-FFF2-40B4-BE49-F238E27FC236}">
                <a16:creationId xmlns:a16="http://schemas.microsoft.com/office/drawing/2014/main" id="{F2669CF1-BE9A-9DEF-E86A-0ED47116171E}"/>
              </a:ext>
            </a:extLst>
          </p:cNvPr>
          <p:cNvSpPr txBox="1"/>
          <p:nvPr/>
        </p:nvSpPr>
        <p:spPr>
          <a:xfrm>
            <a:off x="6975310" y="244315"/>
            <a:ext cx="5281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b)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DE9F1-9051-E9CA-4069-FE0174034D0C}"/>
              </a:ext>
            </a:extLst>
          </p:cNvPr>
          <p:cNvSpPr/>
          <p:nvPr/>
        </p:nvSpPr>
        <p:spPr>
          <a:xfrm>
            <a:off x="140958" y="165100"/>
            <a:ext cx="6655909" cy="601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165C43-068E-99C5-9ED6-0C3181DF1097}"/>
              </a:ext>
            </a:extLst>
          </p:cNvPr>
          <p:cNvSpPr/>
          <p:nvPr/>
        </p:nvSpPr>
        <p:spPr>
          <a:xfrm>
            <a:off x="6937209" y="163131"/>
            <a:ext cx="7036143" cy="601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5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</TotalTime>
  <Words>164</Words>
  <Application>Microsoft Macintosh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</cp:revision>
  <dcterms:created xsi:type="dcterms:W3CDTF">2023-06-06T03:54:17Z</dcterms:created>
  <dcterms:modified xsi:type="dcterms:W3CDTF">2023-06-06T04:51:58Z</dcterms:modified>
</cp:coreProperties>
</file>